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84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0878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672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25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056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351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62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004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576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10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357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371826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1790" y="2939941"/>
            <a:ext cx="6708405" cy="103165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812" y="4203625"/>
            <a:ext cx="6708350" cy="4166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7797" y="2354365"/>
            <a:ext cx="827405" cy="172720"/>
          </a:xfrm>
          <a:custGeom>
            <a:avLst/>
            <a:gdLst/>
            <a:ahLst/>
            <a:cxnLst/>
            <a:rect l="l" t="t" r="r" b="b"/>
            <a:pathLst>
              <a:path w="827405" h="172719">
                <a:moveTo>
                  <a:pt x="107952" y="137162"/>
                </a:moveTo>
                <a:lnTo>
                  <a:pt x="76201" y="137162"/>
                </a:lnTo>
                <a:lnTo>
                  <a:pt x="76201" y="172720"/>
                </a:lnTo>
                <a:lnTo>
                  <a:pt x="107952" y="172720"/>
                </a:lnTo>
                <a:lnTo>
                  <a:pt x="107952" y="137162"/>
                </a:lnTo>
                <a:close/>
              </a:path>
              <a:path w="827405" h="172719">
                <a:moveTo>
                  <a:pt x="239525" y="98808"/>
                </a:moveTo>
                <a:lnTo>
                  <a:pt x="172425" y="98808"/>
                </a:lnTo>
                <a:lnTo>
                  <a:pt x="175813" y="99823"/>
                </a:lnTo>
                <a:lnTo>
                  <a:pt x="178688" y="100924"/>
                </a:lnTo>
                <a:lnTo>
                  <a:pt x="181061" y="102152"/>
                </a:lnTo>
                <a:lnTo>
                  <a:pt x="191984" y="108035"/>
                </a:lnTo>
                <a:lnTo>
                  <a:pt x="197571" y="112099"/>
                </a:lnTo>
                <a:lnTo>
                  <a:pt x="205488" y="117391"/>
                </a:lnTo>
                <a:lnTo>
                  <a:pt x="135637" y="156634"/>
                </a:lnTo>
                <a:lnTo>
                  <a:pt x="148338" y="172720"/>
                </a:lnTo>
                <a:lnTo>
                  <a:pt x="158497" y="172720"/>
                </a:lnTo>
                <a:lnTo>
                  <a:pt x="207774" y="140208"/>
                </a:lnTo>
                <a:lnTo>
                  <a:pt x="239525" y="140208"/>
                </a:lnTo>
                <a:lnTo>
                  <a:pt x="239525" y="98808"/>
                </a:lnTo>
                <a:close/>
              </a:path>
              <a:path w="827405" h="172719">
                <a:moveTo>
                  <a:pt x="239525" y="140208"/>
                </a:moveTo>
                <a:lnTo>
                  <a:pt x="207774" y="140208"/>
                </a:lnTo>
                <a:lnTo>
                  <a:pt x="207774" y="172720"/>
                </a:lnTo>
                <a:lnTo>
                  <a:pt x="239525" y="172720"/>
                </a:lnTo>
                <a:lnTo>
                  <a:pt x="239525" y="140208"/>
                </a:lnTo>
                <a:close/>
              </a:path>
              <a:path w="827405" h="172719">
                <a:moveTo>
                  <a:pt x="48769" y="65025"/>
                </a:moveTo>
                <a:lnTo>
                  <a:pt x="17528" y="65025"/>
                </a:lnTo>
                <a:lnTo>
                  <a:pt x="17563" y="115399"/>
                </a:lnTo>
                <a:lnTo>
                  <a:pt x="54104" y="139448"/>
                </a:lnTo>
                <a:lnTo>
                  <a:pt x="64263" y="139700"/>
                </a:lnTo>
                <a:lnTo>
                  <a:pt x="68835" y="139193"/>
                </a:lnTo>
                <a:lnTo>
                  <a:pt x="74929" y="137670"/>
                </a:lnTo>
                <a:lnTo>
                  <a:pt x="75693" y="137414"/>
                </a:lnTo>
                <a:lnTo>
                  <a:pt x="76201" y="137162"/>
                </a:lnTo>
                <a:lnTo>
                  <a:pt x="107952" y="137162"/>
                </a:lnTo>
                <a:lnTo>
                  <a:pt x="107952" y="122175"/>
                </a:lnTo>
                <a:lnTo>
                  <a:pt x="59946" y="122175"/>
                </a:lnTo>
                <a:lnTo>
                  <a:pt x="55119" y="120397"/>
                </a:lnTo>
                <a:lnTo>
                  <a:pt x="48769" y="104395"/>
                </a:lnTo>
                <a:lnTo>
                  <a:pt x="48769" y="65025"/>
                </a:lnTo>
                <a:close/>
              </a:path>
              <a:path w="827405" h="172719">
                <a:moveTo>
                  <a:pt x="107952" y="65025"/>
                </a:moveTo>
                <a:lnTo>
                  <a:pt x="76201" y="65025"/>
                </a:lnTo>
                <a:lnTo>
                  <a:pt x="76201" y="111761"/>
                </a:lnTo>
                <a:lnTo>
                  <a:pt x="72643" y="115317"/>
                </a:lnTo>
                <a:lnTo>
                  <a:pt x="68835" y="118362"/>
                </a:lnTo>
                <a:lnTo>
                  <a:pt x="66549" y="119889"/>
                </a:lnTo>
                <a:lnTo>
                  <a:pt x="64518" y="120905"/>
                </a:lnTo>
                <a:lnTo>
                  <a:pt x="62232" y="121668"/>
                </a:lnTo>
                <a:lnTo>
                  <a:pt x="61894" y="121837"/>
                </a:lnTo>
                <a:lnTo>
                  <a:pt x="61131" y="122006"/>
                </a:lnTo>
                <a:lnTo>
                  <a:pt x="59946" y="122175"/>
                </a:lnTo>
                <a:lnTo>
                  <a:pt x="107952" y="122175"/>
                </a:lnTo>
                <a:lnTo>
                  <a:pt x="107952" y="65025"/>
                </a:lnTo>
                <a:close/>
              </a:path>
              <a:path w="827405" h="172719">
                <a:moveTo>
                  <a:pt x="181104" y="79757"/>
                </a:moveTo>
                <a:lnTo>
                  <a:pt x="178563" y="79757"/>
                </a:lnTo>
                <a:lnTo>
                  <a:pt x="168404" y="80012"/>
                </a:lnTo>
                <a:lnTo>
                  <a:pt x="144781" y="84836"/>
                </a:lnTo>
                <a:lnTo>
                  <a:pt x="135384" y="89408"/>
                </a:lnTo>
                <a:lnTo>
                  <a:pt x="128019" y="94574"/>
                </a:lnTo>
                <a:lnTo>
                  <a:pt x="136651" y="108459"/>
                </a:lnTo>
                <a:lnTo>
                  <a:pt x="146814" y="108416"/>
                </a:lnTo>
                <a:lnTo>
                  <a:pt x="157737" y="103380"/>
                </a:lnTo>
                <a:lnTo>
                  <a:pt x="160614" y="102022"/>
                </a:lnTo>
                <a:lnTo>
                  <a:pt x="163155" y="101094"/>
                </a:lnTo>
                <a:lnTo>
                  <a:pt x="165355" y="100586"/>
                </a:lnTo>
                <a:lnTo>
                  <a:pt x="172425" y="98808"/>
                </a:lnTo>
                <a:lnTo>
                  <a:pt x="239525" y="98808"/>
                </a:lnTo>
                <a:lnTo>
                  <a:pt x="239525" y="93473"/>
                </a:lnTo>
                <a:lnTo>
                  <a:pt x="207774" y="93473"/>
                </a:lnTo>
                <a:lnTo>
                  <a:pt x="202186" y="89408"/>
                </a:lnTo>
                <a:lnTo>
                  <a:pt x="195242" y="85006"/>
                </a:lnTo>
                <a:lnTo>
                  <a:pt x="193550" y="84159"/>
                </a:lnTo>
                <a:lnTo>
                  <a:pt x="191519" y="83313"/>
                </a:lnTo>
                <a:lnTo>
                  <a:pt x="185421" y="80940"/>
                </a:lnTo>
                <a:lnTo>
                  <a:pt x="181104" y="79757"/>
                </a:lnTo>
                <a:close/>
              </a:path>
              <a:path w="827405" h="172719">
                <a:moveTo>
                  <a:pt x="239525" y="65025"/>
                </a:moveTo>
                <a:lnTo>
                  <a:pt x="207774" y="65025"/>
                </a:lnTo>
                <a:lnTo>
                  <a:pt x="207774" y="93473"/>
                </a:lnTo>
                <a:lnTo>
                  <a:pt x="239525" y="93473"/>
                </a:lnTo>
                <a:lnTo>
                  <a:pt x="239525" y="65025"/>
                </a:lnTo>
                <a:close/>
              </a:path>
              <a:path w="827405" h="172719">
                <a:moveTo>
                  <a:pt x="118363" y="48768"/>
                </a:moveTo>
                <a:lnTo>
                  <a:pt x="0" y="48768"/>
                </a:lnTo>
                <a:lnTo>
                  <a:pt x="0" y="65025"/>
                </a:lnTo>
                <a:lnTo>
                  <a:pt x="118363" y="65025"/>
                </a:lnTo>
                <a:lnTo>
                  <a:pt x="118363" y="48768"/>
                </a:lnTo>
                <a:close/>
              </a:path>
              <a:path w="827405" h="172719">
                <a:moveTo>
                  <a:pt x="130050" y="48768"/>
                </a:moveTo>
                <a:lnTo>
                  <a:pt x="118363" y="48768"/>
                </a:lnTo>
                <a:lnTo>
                  <a:pt x="118363" y="65025"/>
                </a:lnTo>
                <a:lnTo>
                  <a:pt x="130050" y="65025"/>
                </a:lnTo>
                <a:lnTo>
                  <a:pt x="130050" y="48768"/>
                </a:lnTo>
                <a:close/>
              </a:path>
              <a:path w="827405" h="172719">
                <a:moveTo>
                  <a:pt x="266702" y="48768"/>
                </a:moveTo>
                <a:lnTo>
                  <a:pt x="130050" y="48768"/>
                </a:lnTo>
                <a:lnTo>
                  <a:pt x="130050" y="65025"/>
                </a:lnTo>
                <a:lnTo>
                  <a:pt x="266702" y="65025"/>
                </a:lnTo>
                <a:lnTo>
                  <a:pt x="266702" y="48768"/>
                </a:lnTo>
                <a:close/>
              </a:path>
              <a:path w="827405" h="172719">
                <a:moveTo>
                  <a:pt x="381426" y="83820"/>
                </a:moveTo>
                <a:lnTo>
                  <a:pt x="364496" y="83820"/>
                </a:lnTo>
                <a:lnTo>
                  <a:pt x="356732" y="85090"/>
                </a:lnTo>
                <a:lnTo>
                  <a:pt x="326631" y="114300"/>
                </a:lnTo>
                <a:lnTo>
                  <a:pt x="325885" y="123190"/>
                </a:lnTo>
                <a:lnTo>
                  <a:pt x="327346" y="133350"/>
                </a:lnTo>
                <a:lnTo>
                  <a:pt x="331728" y="143510"/>
                </a:lnTo>
                <a:lnTo>
                  <a:pt x="339031" y="152400"/>
                </a:lnTo>
                <a:lnTo>
                  <a:pt x="349253" y="161290"/>
                </a:lnTo>
                <a:lnTo>
                  <a:pt x="350438" y="161290"/>
                </a:lnTo>
                <a:lnTo>
                  <a:pt x="352134" y="162560"/>
                </a:lnTo>
                <a:lnTo>
                  <a:pt x="354333" y="163830"/>
                </a:lnTo>
                <a:lnTo>
                  <a:pt x="356029" y="165100"/>
                </a:lnTo>
                <a:lnTo>
                  <a:pt x="357551" y="166370"/>
                </a:lnTo>
                <a:lnTo>
                  <a:pt x="358905" y="167640"/>
                </a:lnTo>
                <a:lnTo>
                  <a:pt x="362631" y="168910"/>
                </a:lnTo>
                <a:lnTo>
                  <a:pt x="367203" y="171450"/>
                </a:lnTo>
                <a:lnTo>
                  <a:pt x="372621" y="172720"/>
                </a:lnTo>
                <a:lnTo>
                  <a:pt x="382784" y="172720"/>
                </a:lnTo>
                <a:lnTo>
                  <a:pt x="388623" y="156210"/>
                </a:lnTo>
                <a:lnTo>
                  <a:pt x="379227" y="152400"/>
                </a:lnTo>
                <a:lnTo>
                  <a:pt x="372877" y="148590"/>
                </a:lnTo>
                <a:lnTo>
                  <a:pt x="365987" y="142240"/>
                </a:lnTo>
                <a:lnTo>
                  <a:pt x="361065" y="135890"/>
                </a:lnTo>
                <a:lnTo>
                  <a:pt x="358111" y="129540"/>
                </a:lnTo>
                <a:lnTo>
                  <a:pt x="357126" y="123190"/>
                </a:lnTo>
                <a:lnTo>
                  <a:pt x="357126" y="116840"/>
                </a:lnTo>
                <a:lnTo>
                  <a:pt x="359074" y="111760"/>
                </a:lnTo>
                <a:lnTo>
                  <a:pt x="368218" y="104140"/>
                </a:lnTo>
                <a:lnTo>
                  <a:pt x="369745" y="104140"/>
                </a:lnTo>
                <a:lnTo>
                  <a:pt x="371605" y="102870"/>
                </a:lnTo>
                <a:lnTo>
                  <a:pt x="457714" y="102870"/>
                </a:lnTo>
                <a:lnTo>
                  <a:pt x="457714" y="92710"/>
                </a:lnTo>
                <a:lnTo>
                  <a:pt x="402595" y="92710"/>
                </a:lnTo>
                <a:lnTo>
                  <a:pt x="399037" y="91440"/>
                </a:lnTo>
                <a:lnTo>
                  <a:pt x="398023" y="90170"/>
                </a:lnTo>
                <a:lnTo>
                  <a:pt x="396669" y="88900"/>
                </a:lnTo>
                <a:lnTo>
                  <a:pt x="394973" y="88900"/>
                </a:lnTo>
                <a:lnTo>
                  <a:pt x="381426" y="83820"/>
                </a:lnTo>
                <a:close/>
              </a:path>
              <a:path w="827405" h="172719">
                <a:moveTo>
                  <a:pt x="457714" y="107950"/>
                </a:moveTo>
                <a:lnTo>
                  <a:pt x="425963" y="107950"/>
                </a:lnTo>
                <a:lnTo>
                  <a:pt x="425963" y="172720"/>
                </a:lnTo>
                <a:lnTo>
                  <a:pt x="457714" y="172720"/>
                </a:lnTo>
                <a:lnTo>
                  <a:pt x="457714" y="107950"/>
                </a:lnTo>
                <a:close/>
              </a:path>
              <a:path w="827405" h="172719">
                <a:moveTo>
                  <a:pt x="541281" y="119380"/>
                </a:moveTo>
                <a:lnTo>
                  <a:pt x="509273" y="119380"/>
                </a:lnTo>
                <a:lnTo>
                  <a:pt x="509273" y="127000"/>
                </a:lnTo>
                <a:lnTo>
                  <a:pt x="510037" y="132080"/>
                </a:lnTo>
                <a:lnTo>
                  <a:pt x="510545" y="138430"/>
                </a:lnTo>
                <a:lnTo>
                  <a:pt x="511221" y="142240"/>
                </a:lnTo>
                <a:lnTo>
                  <a:pt x="514101" y="153670"/>
                </a:lnTo>
                <a:lnTo>
                  <a:pt x="517320" y="160020"/>
                </a:lnTo>
                <a:lnTo>
                  <a:pt x="521679" y="163830"/>
                </a:lnTo>
                <a:lnTo>
                  <a:pt x="524390" y="166370"/>
                </a:lnTo>
                <a:lnTo>
                  <a:pt x="526845" y="167640"/>
                </a:lnTo>
                <a:lnTo>
                  <a:pt x="529045" y="168910"/>
                </a:lnTo>
                <a:lnTo>
                  <a:pt x="534081" y="171450"/>
                </a:lnTo>
                <a:lnTo>
                  <a:pt x="540769" y="172720"/>
                </a:lnTo>
                <a:lnTo>
                  <a:pt x="601732" y="172720"/>
                </a:lnTo>
                <a:lnTo>
                  <a:pt x="601732" y="157480"/>
                </a:lnTo>
                <a:lnTo>
                  <a:pt x="562107" y="157480"/>
                </a:lnTo>
                <a:lnTo>
                  <a:pt x="555757" y="156210"/>
                </a:lnTo>
                <a:lnTo>
                  <a:pt x="548647" y="152400"/>
                </a:lnTo>
                <a:lnTo>
                  <a:pt x="547207" y="151130"/>
                </a:lnTo>
                <a:lnTo>
                  <a:pt x="546361" y="148590"/>
                </a:lnTo>
                <a:lnTo>
                  <a:pt x="543312" y="142240"/>
                </a:lnTo>
                <a:lnTo>
                  <a:pt x="541450" y="135890"/>
                </a:lnTo>
                <a:lnTo>
                  <a:pt x="541366" y="134620"/>
                </a:lnTo>
                <a:lnTo>
                  <a:pt x="541281" y="119380"/>
                </a:lnTo>
                <a:close/>
              </a:path>
              <a:path w="827405" h="172719">
                <a:moveTo>
                  <a:pt x="670565" y="124460"/>
                </a:moveTo>
                <a:lnTo>
                  <a:pt x="641865" y="124460"/>
                </a:lnTo>
                <a:lnTo>
                  <a:pt x="641865" y="142240"/>
                </a:lnTo>
                <a:lnTo>
                  <a:pt x="638816" y="144417"/>
                </a:lnTo>
                <a:lnTo>
                  <a:pt x="638816" y="172720"/>
                </a:lnTo>
                <a:lnTo>
                  <a:pt x="670565" y="172720"/>
                </a:lnTo>
                <a:lnTo>
                  <a:pt x="670565" y="124460"/>
                </a:lnTo>
                <a:close/>
              </a:path>
              <a:path w="827405" h="172719">
                <a:moveTo>
                  <a:pt x="799851" y="105410"/>
                </a:moveTo>
                <a:lnTo>
                  <a:pt x="768099" y="105410"/>
                </a:lnTo>
                <a:lnTo>
                  <a:pt x="768099" y="172720"/>
                </a:lnTo>
                <a:lnTo>
                  <a:pt x="799851" y="172720"/>
                </a:lnTo>
                <a:lnTo>
                  <a:pt x="799851" y="105410"/>
                </a:lnTo>
                <a:close/>
              </a:path>
              <a:path w="827405" h="172719">
                <a:moveTo>
                  <a:pt x="614602" y="99060"/>
                </a:moveTo>
                <a:lnTo>
                  <a:pt x="578617" y="99060"/>
                </a:lnTo>
                <a:lnTo>
                  <a:pt x="577345" y="102870"/>
                </a:lnTo>
                <a:lnTo>
                  <a:pt x="575909" y="104835"/>
                </a:lnTo>
                <a:lnTo>
                  <a:pt x="575654" y="105410"/>
                </a:lnTo>
                <a:lnTo>
                  <a:pt x="574808" y="109220"/>
                </a:lnTo>
                <a:lnTo>
                  <a:pt x="574808" y="120650"/>
                </a:lnTo>
                <a:lnTo>
                  <a:pt x="598431" y="147320"/>
                </a:lnTo>
                <a:lnTo>
                  <a:pt x="601308" y="147320"/>
                </a:lnTo>
                <a:lnTo>
                  <a:pt x="605627" y="148590"/>
                </a:lnTo>
                <a:lnTo>
                  <a:pt x="621543" y="148590"/>
                </a:lnTo>
                <a:lnTo>
                  <a:pt x="628401" y="147320"/>
                </a:lnTo>
                <a:lnTo>
                  <a:pt x="634752" y="146050"/>
                </a:lnTo>
                <a:lnTo>
                  <a:pt x="638308" y="144780"/>
                </a:lnTo>
                <a:lnTo>
                  <a:pt x="638816" y="144417"/>
                </a:lnTo>
                <a:lnTo>
                  <a:pt x="638816" y="132080"/>
                </a:lnTo>
                <a:lnTo>
                  <a:pt x="617479" y="132080"/>
                </a:lnTo>
                <a:lnTo>
                  <a:pt x="613415" y="130810"/>
                </a:lnTo>
                <a:lnTo>
                  <a:pt x="609861" y="128270"/>
                </a:lnTo>
                <a:lnTo>
                  <a:pt x="606304" y="124460"/>
                </a:lnTo>
                <a:lnTo>
                  <a:pt x="604526" y="119380"/>
                </a:lnTo>
                <a:lnTo>
                  <a:pt x="604526" y="111760"/>
                </a:lnTo>
                <a:lnTo>
                  <a:pt x="604781" y="109220"/>
                </a:lnTo>
                <a:lnTo>
                  <a:pt x="605289" y="107950"/>
                </a:lnTo>
                <a:lnTo>
                  <a:pt x="606474" y="105410"/>
                </a:lnTo>
                <a:lnTo>
                  <a:pt x="607406" y="104140"/>
                </a:lnTo>
                <a:lnTo>
                  <a:pt x="608083" y="102870"/>
                </a:lnTo>
                <a:lnTo>
                  <a:pt x="611384" y="100330"/>
                </a:lnTo>
                <a:lnTo>
                  <a:pt x="612907" y="100330"/>
                </a:lnTo>
                <a:lnTo>
                  <a:pt x="614602" y="99060"/>
                </a:lnTo>
                <a:close/>
              </a:path>
              <a:path w="827405" h="172719">
                <a:moveTo>
                  <a:pt x="641865" y="124460"/>
                </a:moveTo>
                <a:lnTo>
                  <a:pt x="638816" y="124841"/>
                </a:lnTo>
                <a:lnTo>
                  <a:pt x="638816" y="144417"/>
                </a:lnTo>
                <a:lnTo>
                  <a:pt x="641865" y="142240"/>
                </a:lnTo>
                <a:lnTo>
                  <a:pt x="641865" y="124460"/>
                </a:lnTo>
                <a:close/>
              </a:path>
              <a:path w="827405" h="172719">
                <a:moveTo>
                  <a:pt x="457714" y="102870"/>
                </a:moveTo>
                <a:lnTo>
                  <a:pt x="371605" y="102870"/>
                </a:lnTo>
                <a:lnTo>
                  <a:pt x="376434" y="104140"/>
                </a:lnTo>
                <a:lnTo>
                  <a:pt x="381257" y="106680"/>
                </a:lnTo>
                <a:lnTo>
                  <a:pt x="383543" y="107950"/>
                </a:lnTo>
                <a:lnTo>
                  <a:pt x="386337" y="110490"/>
                </a:lnTo>
                <a:lnTo>
                  <a:pt x="384728" y="113030"/>
                </a:lnTo>
                <a:lnTo>
                  <a:pt x="383882" y="114300"/>
                </a:lnTo>
                <a:lnTo>
                  <a:pt x="379778" y="123190"/>
                </a:lnTo>
                <a:lnTo>
                  <a:pt x="377957" y="125730"/>
                </a:lnTo>
                <a:lnTo>
                  <a:pt x="377870" y="128270"/>
                </a:lnTo>
                <a:lnTo>
                  <a:pt x="378212" y="128270"/>
                </a:lnTo>
                <a:lnTo>
                  <a:pt x="379397" y="130810"/>
                </a:lnTo>
                <a:lnTo>
                  <a:pt x="381006" y="132080"/>
                </a:lnTo>
                <a:lnTo>
                  <a:pt x="383035" y="132080"/>
                </a:lnTo>
                <a:lnTo>
                  <a:pt x="387101" y="135890"/>
                </a:lnTo>
                <a:lnTo>
                  <a:pt x="403866" y="135890"/>
                </a:lnTo>
                <a:lnTo>
                  <a:pt x="409961" y="125730"/>
                </a:lnTo>
                <a:lnTo>
                  <a:pt x="414025" y="119380"/>
                </a:lnTo>
                <a:lnTo>
                  <a:pt x="417582" y="115570"/>
                </a:lnTo>
                <a:lnTo>
                  <a:pt x="421391" y="111760"/>
                </a:lnTo>
                <a:lnTo>
                  <a:pt x="425963" y="107950"/>
                </a:lnTo>
                <a:lnTo>
                  <a:pt x="457714" y="107950"/>
                </a:lnTo>
                <a:lnTo>
                  <a:pt x="457714" y="102870"/>
                </a:lnTo>
                <a:close/>
              </a:path>
              <a:path w="827405" h="172719">
                <a:moveTo>
                  <a:pt x="638816" y="124841"/>
                </a:moveTo>
                <a:lnTo>
                  <a:pt x="631703" y="125730"/>
                </a:lnTo>
                <a:lnTo>
                  <a:pt x="629927" y="127000"/>
                </a:lnTo>
                <a:lnTo>
                  <a:pt x="628909" y="127000"/>
                </a:lnTo>
                <a:lnTo>
                  <a:pt x="626878" y="128270"/>
                </a:lnTo>
                <a:lnTo>
                  <a:pt x="625100" y="129540"/>
                </a:lnTo>
                <a:lnTo>
                  <a:pt x="621036" y="130810"/>
                </a:lnTo>
                <a:lnTo>
                  <a:pt x="617479" y="132080"/>
                </a:lnTo>
                <a:lnTo>
                  <a:pt x="638816" y="132080"/>
                </a:lnTo>
                <a:lnTo>
                  <a:pt x="638816" y="124841"/>
                </a:lnTo>
                <a:close/>
              </a:path>
              <a:path w="827405" h="172719">
                <a:moveTo>
                  <a:pt x="799851" y="66040"/>
                </a:moveTo>
                <a:lnTo>
                  <a:pt x="768099" y="66040"/>
                </a:lnTo>
                <a:lnTo>
                  <a:pt x="768099" y="87630"/>
                </a:lnTo>
                <a:lnTo>
                  <a:pt x="716028" y="87630"/>
                </a:lnTo>
                <a:lnTo>
                  <a:pt x="695962" y="97790"/>
                </a:lnTo>
                <a:lnTo>
                  <a:pt x="694439" y="101600"/>
                </a:lnTo>
                <a:lnTo>
                  <a:pt x="694188" y="106680"/>
                </a:lnTo>
                <a:lnTo>
                  <a:pt x="694018" y="107950"/>
                </a:lnTo>
                <a:lnTo>
                  <a:pt x="694608" y="110490"/>
                </a:lnTo>
                <a:lnTo>
                  <a:pt x="707904" y="127000"/>
                </a:lnTo>
                <a:lnTo>
                  <a:pt x="709933" y="127000"/>
                </a:lnTo>
                <a:lnTo>
                  <a:pt x="712306" y="128270"/>
                </a:lnTo>
                <a:lnTo>
                  <a:pt x="725172" y="128270"/>
                </a:lnTo>
                <a:lnTo>
                  <a:pt x="732542" y="127000"/>
                </a:lnTo>
                <a:lnTo>
                  <a:pt x="741174" y="115570"/>
                </a:lnTo>
                <a:lnTo>
                  <a:pt x="741174" y="105410"/>
                </a:lnTo>
                <a:lnTo>
                  <a:pt x="799851" y="105410"/>
                </a:lnTo>
                <a:lnTo>
                  <a:pt x="799851" y="66040"/>
                </a:lnTo>
                <a:close/>
              </a:path>
              <a:path w="827405" h="172719">
                <a:moveTo>
                  <a:pt x="670565" y="66040"/>
                </a:moveTo>
                <a:lnTo>
                  <a:pt x="638816" y="66040"/>
                </a:lnTo>
                <a:lnTo>
                  <a:pt x="638816" y="124841"/>
                </a:lnTo>
                <a:lnTo>
                  <a:pt x="641865" y="124460"/>
                </a:lnTo>
                <a:lnTo>
                  <a:pt x="670565" y="124460"/>
                </a:lnTo>
                <a:lnTo>
                  <a:pt x="670565" y="66040"/>
                </a:lnTo>
                <a:close/>
              </a:path>
              <a:path w="827405" h="172719">
                <a:moveTo>
                  <a:pt x="574045" y="66040"/>
                </a:moveTo>
                <a:lnTo>
                  <a:pt x="541281" y="66040"/>
                </a:lnTo>
                <a:lnTo>
                  <a:pt x="543905" y="68580"/>
                </a:lnTo>
                <a:lnTo>
                  <a:pt x="545003" y="69850"/>
                </a:lnTo>
                <a:lnTo>
                  <a:pt x="545810" y="71120"/>
                </a:lnTo>
                <a:lnTo>
                  <a:pt x="546318" y="73660"/>
                </a:lnTo>
                <a:lnTo>
                  <a:pt x="548434" y="78740"/>
                </a:lnTo>
                <a:lnTo>
                  <a:pt x="549067" y="80010"/>
                </a:lnTo>
                <a:lnTo>
                  <a:pt x="549237" y="81280"/>
                </a:lnTo>
                <a:lnTo>
                  <a:pt x="549280" y="85090"/>
                </a:lnTo>
                <a:lnTo>
                  <a:pt x="548899" y="88900"/>
                </a:lnTo>
                <a:lnTo>
                  <a:pt x="547121" y="92710"/>
                </a:lnTo>
                <a:lnTo>
                  <a:pt x="545767" y="93980"/>
                </a:lnTo>
                <a:lnTo>
                  <a:pt x="544413" y="96520"/>
                </a:lnTo>
                <a:lnTo>
                  <a:pt x="543055" y="96520"/>
                </a:lnTo>
                <a:lnTo>
                  <a:pt x="541533" y="97790"/>
                </a:lnTo>
                <a:lnTo>
                  <a:pt x="540094" y="99060"/>
                </a:lnTo>
                <a:lnTo>
                  <a:pt x="538740" y="99060"/>
                </a:lnTo>
                <a:lnTo>
                  <a:pt x="537386" y="100330"/>
                </a:lnTo>
                <a:lnTo>
                  <a:pt x="501148" y="100330"/>
                </a:lnTo>
                <a:lnTo>
                  <a:pt x="497843" y="101600"/>
                </a:lnTo>
                <a:lnTo>
                  <a:pt x="495049" y="102870"/>
                </a:lnTo>
                <a:lnTo>
                  <a:pt x="493271" y="106680"/>
                </a:lnTo>
                <a:lnTo>
                  <a:pt x="492933" y="106680"/>
                </a:lnTo>
                <a:lnTo>
                  <a:pt x="492763" y="107950"/>
                </a:lnTo>
                <a:lnTo>
                  <a:pt x="492763" y="110490"/>
                </a:lnTo>
                <a:lnTo>
                  <a:pt x="493271" y="114300"/>
                </a:lnTo>
                <a:lnTo>
                  <a:pt x="495049" y="116840"/>
                </a:lnTo>
                <a:lnTo>
                  <a:pt x="497843" y="119380"/>
                </a:lnTo>
                <a:lnTo>
                  <a:pt x="549662" y="119380"/>
                </a:lnTo>
                <a:lnTo>
                  <a:pt x="579894" y="94560"/>
                </a:lnTo>
                <a:lnTo>
                  <a:pt x="580311" y="90170"/>
                </a:lnTo>
                <a:lnTo>
                  <a:pt x="580192" y="86360"/>
                </a:lnTo>
                <a:lnTo>
                  <a:pt x="579888" y="82550"/>
                </a:lnTo>
                <a:lnTo>
                  <a:pt x="578109" y="76200"/>
                </a:lnTo>
                <a:lnTo>
                  <a:pt x="576079" y="69850"/>
                </a:lnTo>
                <a:lnTo>
                  <a:pt x="574045" y="66040"/>
                </a:lnTo>
                <a:close/>
              </a:path>
              <a:path w="827405" h="172719">
                <a:moveTo>
                  <a:pt x="579894" y="94560"/>
                </a:moveTo>
                <a:lnTo>
                  <a:pt x="577345" y="101600"/>
                </a:lnTo>
                <a:lnTo>
                  <a:pt x="575909" y="104835"/>
                </a:lnTo>
                <a:lnTo>
                  <a:pt x="577345" y="102870"/>
                </a:lnTo>
                <a:lnTo>
                  <a:pt x="578617" y="99060"/>
                </a:lnTo>
                <a:lnTo>
                  <a:pt x="579293" y="99060"/>
                </a:lnTo>
                <a:lnTo>
                  <a:pt x="579631" y="97790"/>
                </a:lnTo>
                <a:lnTo>
                  <a:pt x="579631" y="96520"/>
                </a:lnTo>
                <a:lnTo>
                  <a:pt x="579894" y="94560"/>
                </a:lnTo>
                <a:close/>
              </a:path>
              <a:path w="827405" h="172719">
                <a:moveTo>
                  <a:pt x="625863" y="81280"/>
                </a:moveTo>
                <a:lnTo>
                  <a:pt x="603931" y="81280"/>
                </a:lnTo>
                <a:lnTo>
                  <a:pt x="599191" y="82550"/>
                </a:lnTo>
                <a:lnTo>
                  <a:pt x="586493" y="87630"/>
                </a:lnTo>
                <a:lnTo>
                  <a:pt x="580565" y="92710"/>
                </a:lnTo>
                <a:lnTo>
                  <a:pt x="579894" y="94560"/>
                </a:lnTo>
                <a:lnTo>
                  <a:pt x="579631" y="96520"/>
                </a:lnTo>
                <a:lnTo>
                  <a:pt x="579631" y="97790"/>
                </a:lnTo>
                <a:lnTo>
                  <a:pt x="579293" y="99060"/>
                </a:lnTo>
                <a:lnTo>
                  <a:pt x="617227" y="99060"/>
                </a:lnTo>
                <a:lnTo>
                  <a:pt x="620528" y="100330"/>
                </a:lnTo>
                <a:lnTo>
                  <a:pt x="634244" y="100330"/>
                </a:lnTo>
                <a:lnTo>
                  <a:pt x="630180" y="82550"/>
                </a:lnTo>
                <a:lnTo>
                  <a:pt x="628401" y="82550"/>
                </a:lnTo>
                <a:lnTo>
                  <a:pt x="625863" y="81280"/>
                </a:lnTo>
                <a:close/>
              </a:path>
              <a:path w="827405" h="172719">
                <a:moveTo>
                  <a:pt x="457714" y="66040"/>
                </a:moveTo>
                <a:lnTo>
                  <a:pt x="425963" y="66040"/>
                </a:lnTo>
                <a:lnTo>
                  <a:pt x="425963" y="86360"/>
                </a:lnTo>
                <a:lnTo>
                  <a:pt x="417833" y="86360"/>
                </a:lnTo>
                <a:lnTo>
                  <a:pt x="414025" y="87630"/>
                </a:lnTo>
                <a:lnTo>
                  <a:pt x="410724" y="88900"/>
                </a:lnTo>
                <a:lnTo>
                  <a:pt x="406911" y="90170"/>
                </a:lnTo>
                <a:lnTo>
                  <a:pt x="403103" y="92710"/>
                </a:lnTo>
                <a:lnTo>
                  <a:pt x="457714" y="92710"/>
                </a:lnTo>
                <a:lnTo>
                  <a:pt x="457714" y="66040"/>
                </a:lnTo>
                <a:close/>
              </a:path>
              <a:path w="827405" h="172719">
                <a:moveTo>
                  <a:pt x="442108" y="49530"/>
                </a:moveTo>
                <a:lnTo>
                  <a:pt x="314200" y="49530"/>
                </a:lnTo>
                <a:lnTo>
                  <a:pt x="314200" y="66040"/>
                </a:lnTo>
                <a:lnTo>
                  <a:pt x="481590" y="66040"/>
                </a:lnTo>
                <a:lnTo>
                  <a:pt x="481590" y="50800"/>
                </a:lnTo>
                <a:lnTo>
                  <a:pt x="443109" y="50800"/>
                </a:lnTo>
                <a:lnTo>
                  <a:pt x="442108" y="49530"/>
                </a:lnTo>
                <a:close/>
              </a:path>
              <a:path w="827405" h="172719">
                <a:moveTo>
                  <a:pt x="484891" y="49530"/>
                </a:moveTo>
                <a:lnTo>
                  <a:pt x="481590" y="49530"/>
                </a:lnTo>
                <a:lnTo>
                  <a:pt x="481590" y="66040"/>
                </a:lnTo>
                <a:lnTo>
                  <a:pt x="484891" y="66040"/>
                </a:lnTo>
                <a:lnTo>
                  <a:pt x="484891" y="49530"/>
                </a:lnTo>
                <a:close/>
              </a:path>
              <a:path w="827405" h="172719">
                <a:moveTo>
                  <a:pt x="612907" y="49530"/>
                </a:moveTo>
                <a:lnTo>
                  <a:pt x="484891" y="49530"/>
                </a:lnTo>
                <a:lnTo>
                  <a:pt x="484891" y="66040"/>
                </a:lnTo>
                <a:lnTo>
                  <a:pt x="612907" y="66040"/>
                </a:lnTo>
                <a:lnTo>
                  <a:pt x="612907" y="49530"/>
                </a:lnTo>
                <a:close/>
              </a:path>
              <a:path w="827405" h="172719">
                <a:moveTo>
                  <a:pt x="628909" y="49530"/>
                </a:moveTo>
                <a:lnTo>
                  <a:pt x="612907" y="49530"/>
                </a:lnTo>
                <a:lnTo>
                  <a:pt x="612907" y="66040"/>
                </a:lnTo>
                <a:lnTo>
                  <a:pt x="628909" y="66040"/>
                </a:lnTo>
                <a:lnTo>
                  <a:pt x="628909" y="49530"/>
                </a:lnTo>
                <a:close/>
              </a:path>
              <a:path w="827405" h="172719">
                <a:moveTo>
                  <a:pt x="682246" y="49530"/>
                </a:moveTo>
                <a:lnTo>
                  <a:pt x="628909" y="49530"/>
                </a:lnTo>
                <a:lnTo>
                  <a:pt x="628909" y="66040"/>
                </a:lnTo>
                <a:lnTo>
                  <a:pt x="682246" y="66040"/>
                </a:lnTo>
                <a:lnTo>
                  <a:pt x="682246" y="49530"/>
                </a:lnTo>
                <a:close/>
              </a:path>
              <a:path w="827405" h="172719">
                <a:moveTo>
                  <a:pt x="697744" y="49530"/>
                </a:moveTo>
                <a:lnTo>
                  <a:pt x="682246" y="49530"/>
                </a:lnTo>
                <a:lnTo>
                  <a:pt x="682246" y="66040"/>
                </a:lnTo>
                <a:lnTo>
                  <a:pt x="697744" y="66040"/>
                </a:lnTo>
                <a:lnTo>
                  <a:pt x="697744" y="49530"/>
                </a:lnTo>
                <a:close/>
              </a:path>
              <a:path w="827405" h="172719">
                <a:moveTo>
                  <a:pt x="827027" y="49530"/>
                </a:moveTo>
                <a:lnTo>
                  <a:pt x="697744" y="49530"/>
                </a:lnTo>
                <a:lnTo>
                  <a:pt x="697744" y="66040"/>
                </a:lnTo>
                <a:lnTo>
                  <a:pt x="827027" y="66040"/>
                </a:lnTo>
                <a:lnTo>
                  <a:pt x="827027" y="49530"/>
                </a:lnTo>
                <a:close/>
              </a:path>
              <a:path w="827405" h="172719">
                <a:moveTo>
                  <a:pt x="435107" y="0"/>
                </a:moveTo>
                <a:lnTo>
                  <a:pt x="400564" y="0"/>
                </a:lnTo>
                <a:lnTo>
                  <a:pt x="400564" y="11430"/>
                </a:lnTo>
                <a:lnTo>
                  <a:pt x="412078" y="11430"/>
                </a:lnTo>
                <a:lnTo>
                  <a:pt x="443109" y="50800"/>
                </a:lnTo>
                <a:lnTo>
                  <a:pt x="473461" y="50800"/>
                </a:lnTo>
                <a:lnTo>
                  <a:pt x="435107" y="0"/>
                </a:lnTo>
                <a:close/>
              </a:path>
              <a:path w="827405" h="172719">
                <a:moveTo>
                  <a:pt x="481590" y="49530"/>
                </a:moveTo>
                <a:lnTo>
                  <a:pt x="472502" y="49530"/>
                </a:lnTo>
                <a:lnTo>
                  <a:pt x="473461" y="50800"/>
                </a:lnTo>
                <a:lnTo>
                  <a:pt x="481590" y="50800"/>
                </a:lnTo>
                <a:lnTo>
                  <a:pt x="481590" y="49530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6636" y="2736706"/>
            <a:ext cx="8517628" cy="48261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46" y="1246910"/>
            <a:ext cx="7977649" cy="54032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7797" y="2963422"/>
            <a:ext cx="325755" cy="184150"/>
          </a:xfrm>
          <a:custGeom>
            <a:avLst/>
            <a:gdLst/>
            <a:ahLst/>
            <a:cxnLst/>
            <a:rect l="l" t="t" r="r" b="b"/>
            <a:pathLst>
              <a:path w="325755" h="184150">
                <a:moveTo>
                  <a:pt x="121161" y="16257"/>
                </a:moveTo>
                <a:lnTo>
                  <a:pt x="89409" y="16257"/>
                </a:lnTo>
                <a:lnTo>
                  <a:pt x="89409" y="123951"/>
                </a:lnTo>
                <a:lnTo>
                  <a:pt x="121161" y="123951"/>
                </a:lnTo>
                <a:lnTo>
                  <a:pt x="121161" y="16257"/>
                </a:lnTo>
                <a:close/>
              </a:path>
              <a:path w="325755" h="184150">
                <a:moveTo>
                  <a:pt x="298198" y="16257"/>
                </a:moveTo>
                <a:lnTo>
                  <a:pt x="266449" y="16257"/>
                </a:lnTo>
                <a:lnTo>
                  <a:pt x="266449" y="123951"/>
                </a:lnTo>
                <a:lnTo>
                  <a:pt x="298198" y="123951"/>
                </a:lnTo>
                <a:lnTo>
                  <a:pt x="298198" y="16257"/>
                </a:lnTo>
                <a:close/>
              </a:path>
              <a:path w="325755" h="184150">
                <a:moveTo>
                  <a:pt x="193042" y="16257"/>
                </a:moveTo>
                <a:lnTo>
                  <a:pt x="161801" y="16257"/>
                </a:lnTo>
                <a:lnTo>
                  <a:pt x="161880" y="66549"/>
                </a:lnTo>
                <a:lnTo>
                  <a:pt x="193805" y="92203"/>
                </a:lnTo>
                <a:lnTo>
                  <a:pt x="196344" y="92203"/>
                </a:lnTo>
                <a:lnTo>
                  <a:pt x="206507" y="92454"/>
                </a:lnTo>
                <a:lnTo>
                  <a:pt x="210567" y="92627"/>
                </a:lnTo>
                <a:lnTo>
                  <a:pt x="214718" y="91864"/>
                </a:lnTo>
                <a:lnTo>
                  <a:pt x="218951" y="90168"/>
                </a:lnTo>
                <a:lnTo>
                  <a:pt x="225046" y="87800"/>
                </a:lnTo>
                <a:lnTo>
                  <a:pt x="230083" y="84117"/>
                </a:lnTo>
                <a:lnTo>
                  <a:pt x="237199" y="75185"/>
                </a:lnTo>
                <a:lnTo>
                  <a:pt x="201171" y="75185"/>
                </a:lnTo>
                <a:lnTo>
                  <a:pt x="198291" y="73915"/>
                </a:lnTo>
                <a:lnTo>
                  <a:pt x="196174" y="72137"/>
                </a:lnTo>
                <a:lnTo>
                  <a:pt x="193845" y="68072"/>
                </a:lnTo>
                <a:lnTo>
                  <a:pt x="193077" y="62485"/>
                </a:lnTo>
                <a:lnTo>
                  <a:pt x="193042" y="16257"/>
                </a:lnTo>
                <a:close/>
              </a:path>
              <a:path w="325755" h="184150">
                <a:moveTo>
                  <a:pt x="64518" y="16257"/>
                </a:moveTo>
                <a:lnTo>
                  <a:pt x="32767" y="16257"/>
                </a:lnTo>
                <a:lnTo>
                  <a:pt x="32767" y="57150"/>
                </a:lnTo>
                <a:lnTo>
                  <a:pt x="24047" y="57405"/>
                </a:lnTo>
                <a:lnTo>
                  <a:pt x="11429" y="67820"/>
                </a:lnTo>
                <a:lnTo>
                  <a:pt x="11471" y="75524"/>
                </a:lnTo>
                <a:lnTo>
                  <a:pt x="12150" y="78275"/>
                </a:lnTo>
                <a:lnTo>
                  <a:pt x="15030" y="83522"/>
                </a:lnTo>
                <a:lnTo>
                  <a:pt x="17189" y="85769"/>
                </a:lnTo>
                <a:lnTo>
                  <a:pt x="20065" y="87631"/>
                </a:lnTo>
                <a:lnTo>
                  <a:pt x="22100" y="88985"/>
                </a:lnTo>
                <a:lnTo>
                  <a:pt x="24469" y="90168"/>
                </a:lnTo>
                <a:lnTo>
                  <a:pt x="27180" y="91187"/>
                </a:lnTo>
                <a:lnTo>
                  <a:pt x="34800" y="91948"/>
                </a:lnTo>
                <a:lnTo>
                  <a:pt x="44960" y="92203"/>
                </a:lnTo>
                <a:lnTo>
                  <a:pt x="48178" y="92203"/>
                </a:lnTo>
                <a:lnTo>
                  <a:pt x="63500" y="79250"/>
                </a:lnTo>
                <a:lnTo>
                  <a:pt x="64180" y="77724"/>
                </a:lnTo>
                <a:lnTo>
                  <a:pt x="64518" y="75524"/>
                </a:lnTo>
                <a:lnTo>
                  <a:pt x="64518" y="16257"/>
                </a:lnTo>
                <a:close/>
              </a:path>
              <a:path w="325755" h="184150">
                <a:moveTo>
                  <a:pt x="240033" y="16257"/>
                </a:moveTo>
                <a:lnTo>
                  <a:pt x="208793" y="16257"/>
                </a:lnTo>
                <a:lnTo>
                  <a:pt x="208793" y="62485"/>
                </a:lnTo>
                <a:lnTo>
                  <a:pt x="207986" y="67820"/>
                </a:lnTo>
                <a:lnTo>
                  <a:pt x="205912" y="72137"/>
                </a:lnTo>
                <a:lnTo>
                  <a:pt x="203540" y="73915"/>
                </a:lnTo>
                <a:lnTo>
                  <a:pt x="201171" y="75185"/>
                </a:lnTo>
                <a:lnTo>
                  <a:pt x="237199" y="75185"/>
                </a:lnTo>
                <a:lnTo>
                  <a:pt x="238042" y="74127"/>
                </a:lnTo>
                <a:lnTo>
                  <a:pt x="240033" y="68497"/>
                </a:lnTo>
                <a:lnTo>
                  <a:pt x="240033" y="16257"/>
                </a:lnTo>
                <a:close/>
              </a:path>
              <a:path w="325755" h="184150">
                <a:moveTo>
                  <a:pt x="144528" y="0"/>
                </a:moveTo>
                <a:lnTo>
                  <a:pt x="0" y="0"/>
                </a:lnTo>
                <a:lnTo>
                  <a:pt x="0" y="16257"/>
                </a:lnTo>
                <a:lnTo>
                  <a:pt x="144528" y="16257"/>
                </a:lnTo>
                <a:lnTo>
                  <a:pt x="144528" y="0"/>
                </a:lnTo>
                <a:close/>
              </a:path>
              <a:path w="325755" h="184150">
                <a:moveTo>
                  <a:pt x="148338" y="0"/>
                </a:moveTo>
                <a:lnTo>
                  <a:pt x="144528" y="0"/>
                </a:lnTo>
                <a:lnTo>
                  <a:pt x="144528" y="16257"/>
                </a:lnTo>
                <a:lnTo>
                  <a:pt x="148338" y="16257"/>
                </a:lnTo>
                <a:lnTo>
                  <a:pt x="148338" y="0"/>
                </a:lnTo>
                <a:close/>
              </a:path>
              <a:path w="325755" h="184150">
                <a:moveTo>
                  <a:pt x="240540" y="0"/>
                </a:moveTo>
                <a:lnTo>
                  <a:pt x="148338" y="0"/>
                </a:lnTo>
                <a:lnTo>
                  <a:pt x="148338" y="16257"/>
                </a:lnTo>
                <a:lnTo>
                  <a:pt x="240540" y="16257"/>
                </a:lnTo>
                <a:lnTo>
                  <a:pt x="240540" y="0"/>
                </a:lnTo>
                <a:close/>
              </a:path>
              <a:path w="325755" h="184150">
                <a:moveTo>
                  <a:pt x="256291" y="0"/>
                </a:moveTo>
                <a:lnTo>
                  <a:pt x="240540" y="0"/>
                </a:lnTo>
                <a:lnTo>
                  <a:pt x="240540" y="16257"/>
                </a:lnTo>
                <a:lnTo>
                  <a:pt x="256291" y="16257"/>
                </a:lnTo>
                <a:lnTo>
                  <a:pt x="256291" y="0"/>
                </a:lnTo>
                <a:close/>
              </a:path>
              <a:path w="325755" h="184150">
                <a:moveTo>
                  <a:pt x="325379" y="0"/>
                </a:moveTo>
                <a:lnTo>
                  <a:pt x="256291" y="0"/>
                </a:lnTo>
                <a:lnTo>
                  <a:pt x="256291" y="16257"/>
                </a:lnTo>
                <a:lnTo>
                  <a:pt x="325379" y="16257"/>
                </a:lnTo>
                <a:lnTo>
                  <a:pt x="325379" y="0"/>
                </a:lnTo>
                <a:close/>
              </a:path>
              <a:path w="325755" h="184150">
                <a:moveTo>
                  <a:pt x="68075" y="153670"/>
                </a:moveTo>
                <a:lnTo>
                  <a:pt x="58168" y="153670"/>
                </a:lnTo>
                <a:lnTo>
                  <a:pt x="53851" y="156466"/>
                </a:lnTo>
                <a:lnTo>
                  <a:pt x="49279" y="161291"/>
                </a:lnTo>
                <a:lnTo>
                  <a:pt x="47754" y="163324"/>
                </a:lnTo>
                <a:lnTo>
                  <a:pt x="45723" y="166118"/>
                </a:lnTo>
                <a:lnTo>
                  <a:pt x="49882" y="169880"/>
                </a:lnTo>
                <a:lnTo>
                  <a:pt x="56010" y="173292"/>
                </a:lnTo>
                <a:lnTo>
                  <a:pt x="64106" y="176356"/>
                </a:lnTo>
                <a:lnTo>
                  <a:pt x="74170" y="179071"/>
                </a:lnTo>
                <a:lnTo>
                  <a:pt x="80100" y="180425"/>
                </a:lnTo>
                <a:lnTo>
                  <a:pt x="83231" y="181188"/>
                </a:lnTo>
                <a:lnTo>
                  <a:pt x="110238" y="183898"/>
                </a:lnTo>
                <a:lnTo>
                  <a:pt x="125902" y="183898"/>
                </a:lnTo>
                <a:lnTo>
                  <a:pt x="130643" y="183135"/>
                </a:lnTo>
                <a:lnTo>
                  <a:pt x="141141" y="179409"/>
                </a:lnTo>
                <a:lnTo>
                  <a:pt x="146307" y="175812"/>
                </a:lnTo>
                <a:lnTo>
                  <a:pt x="152953" y="167641"/>
                </a:lnTo>
                <a:lnTo>
                  <a:pt x="114303" y="167641"/>
                </a:lnTo>
                <a:lnTo>
                  <a:pt x="103888" y="165610"/>
                </a:lnTo>
                <a:lnTo>
                  <a:pt x="90172" y="162053"/>
                </a:lnTo>
                <a:lnTo>
                  <a:pt x="70956" y="155785"/>
                </a:lnTo>
                <a:lnTo>
                  <a:pt x="68752" y="154688"/>
                </a:lnTo>
                <a:lnTo>
                  <a:pt x="68075" y="153670"/>
                </a:lnTo>
                <a:close/>
              </a:path>
              <a:path w="325755" h="184150">
                <a:moveTo>
                  <a:pt x="155537" y="142750"/>
                </a:moveTo>
                <a:lnTo>
                  <a:pt x="124717" y="142750"/>
                </a:lnTo>
                <a:lnTo>
                  <a:pt x="128106" y="144399"/>
                </a:lnTo>
                <a:lnTo>
                  <a:pt x="129797" y="147322"/>
                </a:lnTo>
                <a:lnTo>
                  <a:pt x="118875" y="166413"/>
                </a:lnTo>
                <a:lnTo>
                  <a:pt x="117521" y="167215"/>
                </a:lnTo>
                <a:lnTo>
                  <a:pt x="115995" y="167641"/>
                </a:lnTo>
                <a:lnTo>
                  <a:pt x="152953" y="167641"/>
                </a:lnTo>
                <a:lnTo>
                  <a:pt x="154435" y="165818"/>
                </a:lnTo>
                <a:lnTo>
                  <a:pt x="156466" y="160106"/>
                </a:lnTo>
                <a:lnTo>
                  <a:pt x="156466" y="145205"/>
                </a:lnTo>
                <a:lnTo>
                  <a:pt x="155537" y="142750"/>
                </a:lnTo>
                <a:close/>
              </a:path>
              <a:path w="325755" h="184150">
                <a:moveTo>
                  <a:pt x="136824" y="125477"/>
                </a:moveTo>
                <a:lnTo>
                  <a:pt x="111001" y="125477"/>
                </a:lnTo>
                <a:lnTo>
                  <a:pt x="105415" y="125730"/>
                </a:lnTo>
                <a:lnTo>
                  <a:pt x="101857" y="125985"/>
                </a:lnTo>
                <a:lnTo>
                  <a:pt x="99316" y="126748"/>
                </a:lnTo>
                <a:lnTo>
                  <a:pt x="99316" y="143510"/>
                </a:lnTo>
                <a:lnTo>
                  <a:pt x="109731" y="143510"/>
                </a:lnTo>
                <a:lnTo>
                  <a:pt x="110069" y="143003"/>
                </a:lnTo>
                <a:lnTo>
                  <a:pt x="111085" y="142750"/>
                </a:lnTo>
                <a:lnTo>
                  <a:pt x="155537" y="142750"/>
                </a:lnTo>
                <a:lnTo>
                  <a:pt x="153885" y="138386"/>
                </a:lnTo>
                <a:lnTo>
                  <a:pt x="143556" y="128059"/>
                </a:lnTo>
                <a:lnTo>
                  <a:pt x="136824" y="125477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988" y="3314700"/>
            <a:ext cx="7988781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7704" y="2080940"/>
            <a:ext cx="1883919" cy="19100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53988" y="2355264"/>
            <a:ext cx="7982584" cy="4710554"/>
            <a:chOff x="1353988" y="2355264"/>
            <a:chExt cx="7982584" cy="30765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082" y="2355264"/>
              <a:ext cx="6069394" cy="2423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3988" y="2355264"/>
              <a:ext cx="7981462" cy="30764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736" y="1319645"/>
            <a:ext cx="7982468" cy="55383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8557" y="997528"/>
            <a:ext cx="7990343" cy="54967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6" y="966356"/>
            <a:ext cx="7982722" cy="32639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4572664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4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70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4" y="405426"/>
                </a:lnTo>
                <a:lnTo>
                  <a:pt x="301133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61" y="396176"/>
                </a:lnTo>
                <a:lnTo>
                  <a:pt x="229544" y="396176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3" y="399571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61" y="396176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5"/>
                </a:lnTo>
                <a:lnTo>
                  <a:pt x="423560" y="314773"/>
                </a:lnTo>
                <a:lnTo>
                  <a:pt x="373850" y="314773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60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0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8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12.cdr</dc:title>
  <dc:creator>MISSION COREL</dc:creator>
  <cp:lastModifiedBy>Chander Shekhar</cp:lastModifiedBy>
  <cp:revision>1</cp:revision>
  <dcterms:created xsi:type="dcterms:W3CDTF">2022-07-19T11:41:33Z</dcterms:created>
  <dcterms:modified xsi:type="dcterms:W3CDTF">2022-07-25T09:41:59Z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2022-07-19T00:00:00Z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2022-07-19T00:00:00Z</vt:filetime>
  </property>
</Properties>
</file>